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6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2B9A-5733-D840-BEA2-2D5076936CAF}" type="datetimeFigureOut">
              <a:rPr lang="sv-SE" smtClean="0"/>
              <a:t>2016-04-13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08DE-7C39-5447-A111-A16B811974B1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5343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2B9A-5733-D840-BEA2-2D5076936CAF}" type="datetimeFigureOut">
              <a:rPr lang="sv-SE" smtClean="0"/>
              <a:t>2016-04-14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08DE-7C39-5447-A111-A16B811974B1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1111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2B9A-5733-D840-BEA2-2D5076936CAF}" type="datetimeFigureOut">
              <a:rPr lang="sv-SE" smtClean="0"/>
              <a:t>2016-04-14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08DE-7C39-5447-A111-A16B811974B1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4929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2B9A-5733-D840-BEA2-2D5076936CAF}" type="datetimeFigureOut">
              <a:rPr lang="sv-SE" smtClean="0"/>
              <a:t>2016-04-14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08DE-7C39-5447-A111-A16B811974B1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5500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2B9A-5733-D840-BEA2-2D5076936CAF}" type="datetimeFigureOut">
              <a:rPr lang="sv-SE" smtClean="0"/>
              <a:t>2016-04-14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08DE-7C39-5447-A111-A16B811974B1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5366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2B9A-5733-D840-BEA2-2D5076936CAF}" type="datetimeFigureOut">
              <a:rPr lang="sv-SE" smtClean="0"/>
              <a:t>2016-04-14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08DE-7C39-5447-A111-A16B811974B1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5358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2B9A-5733-D840-BEA2-2D5076936CAF}" type="datetimeFigureOut">
              <a:rPr lang="sv-SE" smtClean="0"/>
              <a:t>2016-04-14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08DE-7C39-5447-A111-A16B811974B1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3747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2B9A-5733-D840-BEA2-2D5076936CAF}" type="datetimeFigureOut">
              <a:rPr lang="sv-SE" smtClean="0"/>
              <a:t>2016-04-14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08DE-7C39-5447-A111-A16B811974B1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02566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2B9A-5733-D840-BEA2-2D5076936CAF}" type="datetimeFigureOut">
              <a:rPr lang="sv-SE" smtClean="0"/>
              <a:t>2016-04-14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08DE-7C39-5447-A111-A16B811974B1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9035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2B9A-5733-D840-BEA2-2D5076936CAF}" type="datetimeFigureOut">
              <a:rPr lang="sv-SE" smtClean="0"/>
              <a:t>2016-04-14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08DE-7C39-5447-A111-A16B811974B1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9775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2B9A-5733-D840-BEA2-2D5076936CAF}" type="datetimeFigureOut">
              <a:rPr lang="sv-SE" smtClean="0"/>
              <a:t>2016-04-14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08DE-7C39-5447-A111-A16B811974B1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4701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E2B9A-5733-D840-BEA2-2D5076936CAF}" type="datetimeFigureOut">
              <a:rPr lang="sv-SE" smtClean="0"/>
              <a:t>2016-04-13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008DE-7C39-5447-A111-A16B811974B1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396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Nyheter på dataskyddsområdet: EU:s dataskyddsförordning, </a:t>
            </a:r>
            <a:r>
              <a:rPr lang="sv-SE" dirty="0" err="1"/>
              <a:t>Privacy</a:t>
            </a:r>
            <a:r>
              <a:rPr lang="sv-SE" dirty="0"/>
              <a:t> </a:t>
            </a:r>
            <a:r>
              <a:rPr lang="sv-SE" dirty="0" err="1"/>
              <a:t>Shield</a:t>
            </a:r>
            <a:r>
              <a:rPr lang="sv-SE" dirty="0"/>
              <a:t> m.m.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435909" y="4609575"/>
            <a:ext cx="6400800" cy="1752600"/>
          </a:xfrm>
        </p:spPr>
        <p:txBody>
          <a:bodyPr/>
          <a:lstStyle/>
          <a:p>
            <a:r>
              <a:rPr lang="sv-SE" dirty="0" smtClean="0"/>
              <a:t>Daniel Westman</a:t>
            </a:r>
          </a:p>
          <a:p>
            <a:r>
              <a:rPr lang="sv-SE" dirty="0" smtClean="0"/>
              <a:t>Stockholms universitet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0583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Dataskydd (personuppgiftsskydd)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v-SE" dirty="0" smtClean="0"/>
              <a:t>Skydd för behandling av personuppgifter</a:t>
            </a:r>
            <a:br>
              <a:rPr lang="sv-SE" dirty="0" smtClean="0"/>
            </a:br>
            <a:endParaRPr lang="sv-SE" dirty="0" smtClean="0"/>
          </a:p>
          <a:p>
            <a:r>
              <a:rPr lang="sv-SE" dirty="0" smtClean="0"/>
              <a:t>Lagligt och god sed</a:t>
            </a:r>
          </a:p>
          <a:p>
            <a:r>
              <a:rPr lang="sv-SE" dirty="0" smtClean="0"/>
              <a:t>Dataminimering</a:t>
            </a:r>
          </a:p>
          <a:p>
            <a:r>
              <a:rPr lang="sv-SE" dirty="0" smtClean="0"/>
              <a:t>Ändamålsbegränsning</a:t>
            </a:r>
          </a:p>
          <a:p>
            <a:r>
              <a:rPr lang="sv-SE" dirty="0" smtClean="0"/>
              <a:t>Datakvalitet</a:t>
            </a:r>
          </a:p>
          <a:p>
            <a:r>
              <a:rPr lang="sv-SE" dirty="0" smtClean="0"/>
              <a:t>Datasäkerhet</a:t>
            </a:r>
          </a:p>
          <a:p>
            <a:r>
              <a:rPr lang="sv-SE" dirty="0" smtClean="0"/>
              <a:t>Den registrerades inflytande (transparens m.m.)</a:t>
            </a:r>
          </a:p>
        </p:txBody>
      </p:sp>
    </p:spTree>
    <p:extLst>
      <p:ext uri="{BB962C8B-B14F-4D97-AF65-F5344CB8AC3E}">
        <p14:creationId xmlns:p14="http://schemas.microsoft.com/office/powerpoint/2010/main" val="3728847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EU:s nya dataskyddsförordning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Kommer att antas formellt under våren</a:t>
            </a:r>
          </a:p>
          <a:p>
            <a:r>
              <a:rPr lang="sv-SE" dirty="0" smtClean="0"/>
              <a:t>I kraft våren 2018</a:t>
            </a:r>
          </a:p>
          <a:p>
            <a:r>
              <a:rPr lang="sv-SE" dirty="0" smtClean="0"/>
              <a:t>Förordning istället för direktiv</a:t>
            </a:r>
          </a:p>
          <a:p>
            <a:r>
              <a:rPr lang="sv-SE" dirty="0" smtClean="0"/>
              <a:t>Många regler är desamma</a:t>
            </a:r>
          </a:p>
          <a:p>
            <a:r>
              <a:rPr lang="sv-SE" dirty="0" smtClean="0"/>
              <a:t>Mer utförligt uttryckt (totalt över 200 sidor)</a:t>
            </a:r>
          </a:p>
          <a:p>
            <a:r>
              <a:rPr lang="sv-SE" dirty="0" smtClean="0"/>
              <a:t>Men det finns också viktiga nyheter</a:t>
            </a:r>
          </a:p>
          <a:p>
            <a:r>
              <a:rPr lang="sv-SE" dirty="0" smtClean="0"/>
              <a:t>Mer byråkrati</a:t>
            </a:r>
          </a:p>
          <a:p>
            <a:r>
              <a:rPr lang="sv-SE" dirty="0" smtClean="0"/>
              <a:t>Mycket kraftiga sanktioner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92493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Exempel på nyheter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Mer utförliga krav på säkerhet</a:t>
            </a:r>
          </a:p>
          <a:p>
            <a:r>
              <a:rPr lang="sv-SE" dirty="0" smtClean="0"/>
              <a:t>Krav på incidentrapportering</a:t>
            </a:r>
          </a:p>
          <a:p>
            <a:r>
              <a:rPr lang="sv-SE" dirty="0" smtClean="0"/>
              <a:t>Krav på ”data </a:t>
            </a:r>
            <a:r>
              <a:rPr lang="sv-SE" dirty="0" err="1" smtClean="0"/>
              <a:t>protection</a:t>
            </a:r>
            <a:r>
              <a:rPr lang="sv-SE" dirty="0"/>
              <a:t> </a:t>
            </a:r>
            <a:r>
              <a:rPr lang="sv-SE" dirty="0" smtClean="0"/>
              <a:t>by design” och ”data </a:t>
            </a:r>
            <a:r>
              <a:rPr lang="sv-SE" dirty="0" err="1" smtClean="0"/>
              <a:t>protection</a:t>
            </a:r>
            <a:r>
              <a:rPr lang="sv-SE" dirty="0" smtClean="0"/>
              <a:t> by default”</a:t>
            </a:r>
          </a:p>
          <a:p>
            <a:r>
              <a:rPr lang="sv-SE" dirty="0" smtClean="0"/>
              <a:t>Krav på dokumentation av behandling</a:t>
            </a:r>
          </a:p>
          <a:p>
            <a:r>
              <a:rPr lang="sv-SE" dirty="0" smtClean="0"/>
              <a:t>Krav på ”</a:t>
            </a:r>
            <a:r>
              <a:rPr lang="sv-SE" dirty="0" err="1" smtClean="0"/>
              <a:t>privacy</a:t>
            </a:r>
            <a:r>
              <a:rPr lang="sv-SE" dirty="0" smtClean="0"/>
              <a:t> </a:t>
            </a:r>
            <a:r>
              <a:rPr lang="sv-SE" dirty="0" err="1" smtClean="0"/>
              <a:t>impact</a:t>
            </a:r>
            <a:r>
              <a:rPr lang="sv-SE" dirty="0" smtClean="0"/>
              <a:t> </a:t>
            </a:r>
            <a:r>
              <a:rPr lang="sv-SE" dirty="0" err="1" smtClean="0"/>
              <a:t>assessment</a:t>
            </a:r>
            <a:r>
              <a:rPr lang="sv-SE" dirty="0" smtClean="0"/>
              <a:t>”</a:t>
            </a:r>
          </a:p>
          <a:p>
            <a:r>
              <a:rPr lang="sv-SE" dirty="0" smtClean="0"/>
              <a:t>Skärpta krav vid anlitande av biträden</a:t>
            </a:r>
          </a:p>
          <a:p>
            <a:r>
              <a:rPr lang="sv-SE" dirty="0" smtClean="0"/>
              <a:t>Direkta krav på biträdena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71248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Exempel på nyheter (2)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Skärpta krav på samtycke</a:t>
            </a:r>
          </a:p>
          <a:p>
            <a:r>
              <a:rPr lang="sv-SE" dirty="0" smtClean="0"/>
              <a:t>Mer begränsade förutsättningar för myndigheter att behandla personuppgifter</a:t>
            </a:r>
          </a:p>
          <a:p>
            <a:r>
              <a:rPr lang="sv-SE" dirty="0" smtClean="0"/>
              <a:t>”Rätten att bli glömd”</a:t>
            </a:r>
          </a:p>
          <a:p>
            <a:r>
              <a:rPr lang="sv-SE" dirty="0" smtClean="0"/>
              <a:t>”Dataportabilitet”</a:t>
            </a:r>
          </a:p>
          <a:p>
            <a:r>
              <a:rPr lang="sv-SE" dirty="0" smtClean="0"/>
              <a:t>Utökade informationskrav</a:t>
            </a:r>
          </a:p>
          <a:p>
            <a:r>
              <a:rPr lang="sv-SE" dirty="0" smtClean="0"/>
              <a:t>”</a:t>
            </a:r>
            <a:r>
              <a:rPr lang="sv-SE" dirty="0" err="1" smtClean="0"/>
              <a:t>One</a:t>
            </a:r>
            <a:r>
              <a:rPr lang="sv-SE" dirty="0" smtClean="0"/>
              <a:t>-stop-shop” för tillsynsmyndigheter</a:t>
            </a:r>
          </a:p>
        </p:txBody>
      </p:sp>
    </p:spTree>
    <p:extLst>
      <p:ext uri="{BB962C8B-B14F-4D97-AF65-F5344CB8AC3E}">
        <p14:creationId xmlns:p14="http://schemas.microsoft.com/office/powerpoint/2010/main" val="3606500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göra?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Lär er mer om förordningen</a:t>
            </a:r>
          </a:p>
          <a:p>
            <a:r>
              <a:rPr lang="sv-SE" dirty="0" smtClean="0"/>
              <a:t>Bevaka utvecklingen av tillämpningsregler</a:t>
            </a:r>
          </a:p>
          <a:p>
            <a:r>
              <a:rPr lang="sv-SE" dirty="0" smtClean="0"/>
              <a:t>Inventera behandling</a:t>
            </a:r>
          </a:p>
          <a:p>
            <a:r>
              <a:rPr lang="sv-SE" dirty="0" smtClean="0"/>
              <a:t>Undersök rättslig grund</a:t>
            </a:r>
          </a:p>
          <a:p>
            <a:r>
              <a:rPr lang="sv-SE" dirty="0" smtClean="0"/>
              <a:t>Gör ”</a:t>
            </a:r>
            <a:r>
              <a:rPr lang="sv-SE" dirty="0" err="1" smtClean="0"/>
              <a:t>privacy</a:t>
            </a:r>
            <a:r>
              <a:rPr lang="sv-SE" dirty="0" smtClean="0"/>
              <a:t> </a:t>
            </a:r>
            <a:r>
              <a:rPr lang="sv-SE" dirty="0" err="1" smtClean="0"/>
              <a:t>impact</a:t>
            </a:r>
            <a:r>
              <a:rPr lang="sv-SE" dirty="0" smtClean="0"/>
              <a:t> </a:t>
            </a:r>
            <a:r>
              <a:rPr lang="sv-SE" dirty="0" err="1" smtClean="0"/>
              <a:t>assessment</a:t>
            </a:r>
            <a:r>
              <a:rPr lang="sv-SE" dirty="0" smtClean="0"/>
              <a:t>”</a:t>
            </a:r>
          </a:p>
          <a:p>
            <a:r>
              <a:rPr lang="sv-SE" dirty="0" smtClean="0"/>
              <a:t>Rutiner för incidentrapportering</a:t>
            </a:r>
          </a:p>
          <a:p>
            <a:r>
              <a:rPr lang="sv-SE" dirty="0" smtClean="0"/>
              <a:t>Se över användning av biträden inkl. avtal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7505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Privacy</a:t>
            </a:r>
            <a:r>
              <a:rPr lang="sv-SE" dirty="0" smtClean="0"/>
              <a:t> </a:t>
            </a:r>
            <a:r>
              <a:rPr lang="sv-SE" dirty="0" err="1" smtClean="0"/>
              <a:t>Shield</a:t>
            </a:r>
            <a:r>
              <a:rPr lang="sv-SE" dirty="0" smtClean="0"/>
              <a:t> m.m.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Regler om överföring till tredje land</a:t>
            </a:r>
          </a:p>
          <a:p>
            <a:pPr lvl="1"/>
            <a:r>
              <a:rPr lang="sv-SE" dirty="0" smtClean="0"/>
              <a:t>Regler för att fastställa adekvat skyddsnivå i andra länder</a:t>
            </a:r>
          </a:p>
          <a:p>
            <a:pPr lvl="1"/>
            <a:r>
              <a:rPr lang="sv-SE" dirty="0" smtClean="0"/>
              <a:t>Undantag från överföringsförbudet</a:t>
            </a:r>
          </a:p>
          <a:p>
            <a:r>
              <a:rPr lang="sv-SE" dirty="0" err="1" smtClean="0"/>
              <a:t>Safe</a:t>
            </a:r>
            <a:r>
              <a:rPr lang="sv-SE" dirty="0" smtClean="0"/>
              <a:t> Harbor</a:t>
            </a:r>
          </a:p>
          <a:p>
            <a:r>
              <a:rPr lang="sv-SE" dirty="0" smtClean="0"/>
              <a:t>EU-domstolens dom i </a:t>
            </a:r>
            <a:r>
              <a:rPr lang="sv-SE" dirty="0" err="1" smtClean="0"/>
              <a:t>Schrems</a:t>
            </a:r>
            <a:r>
              <a:rPr lang="sv-SE" dirty="0" smtClean="0"/>
              <a:t>-målet</a:t>
            </a:r>
          </a:p>
          <a:p>
            <a:r>
              <a:rPr lang="sv-SE" dirty="0" smtClean="0"/>
              <a:t>Konsekvenser</a:t>
            </a:r>
          </a:p>
          <a:p>
            <a:r>
              <a:rPr lang="sv-SE" dirty="0" smtClean="0"/>
              <a:t>Pågående arbete med </a:t>
            </a:r>
            <a:r>
              <a:rPr lang="sv-SE" dirty="0" err="1"/>
              <a:t>P</a:t>
            </a:r>
            <a:r>
              <a:rPr lang="sv-SE" dirty="0" err="1" smtClean="0"/>
              <a:t>rivacy</a:t>
            </a:r>
            <a:r>
              <a:rPr lang="sv-SE" dirty="0" smtClean="0"/>
              <a:t> </a:t>
            </a:r>
            <a:r>
              <a:rPr lang="sv-SE" dirty="0" err="1" smtClean="0"/>
              <a:t>Shield</a:t>
            </a: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10986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223</Words>
  <Application>Microsoft Macintosh PowerPoint</Application>
  <PresentationFormat>Bildspel på skärmen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8" baseType="lpstr">
      <vt:lpstr>Office-tema</vt:lpstr>
      <vt:lpstr>Nyheter på dataskyddsområdet: EU:s dataskyddsförordning, Privacy Shield m.m.</vt:lpstr>
      <vt:lpstr>Dataskydd (personuppgiftsskydd)</vt:lpstr>
      <vt:lpstr>EU:s nya dataskyddsförordning</vt:lpstr>
      <vt:lpstr>Exempel på nyheter</vt:lpstr>
      <vt:lpstr>Exempel på nyheter (2)</vt:lpstr>
      <vt:lpstr>Vad göra?</vt:lpstr>
      <vt:lpstr>Privacy Shield m.m.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Nyheter på dataskyddsområdet: EU:s dataskyddsförordning, Privacy Shield m.m.</dc:title>
  <dc:creator>Daniel Westman</dc:creator>
  <cp:lastModifiedBy>Daniel Westman</cp:lastModifiedBy>
  <cp:revision>4</cp:revision>
  <dcterms:created xsi:type="dcterms:W3CDTF">2016-04-13T21:37:21Z</dcterms:created>
  <dcterms:modified xsi:type="dcterms:W3CDTF">2016-04-13T22:29:52Z</dcterms:modified>
</cp:coreProperties>
</file>